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Amatic SC"/>
      <p:regular r:id="rId20"/>
      <p:bold r:id="rId21"/>
    </p:embeddedFont>
    <p:embeddedFont>
      <p:font typeface="Source Code Pro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6440CB2-3B15-4C6E-B854-A1204B6583F4}">
  <a:tblStyle styleId="{76440CB2-3B15-4C6E-B854-A1204B6583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11" Type="http://schemas.openxmlformats.org/officeDocument/2006/relationships/slide" Target="slides/slide5.xml"/><Relationship Id="rId22" Type="http://schemas.openxmlformats.org/officeDocument/2006/relationships/font" Target="fonts/SourceCodePro-regular.fntdata"/><Relationship Id="rId10" Type="http://schemas.openxmlformats.org/officeDocument/2006/relationships/slide" Target="slides/slide4.xml"/><Relationship Id="rId21" Type="http://schemas.openxmlformats.org/officeDocument/2006/relationships/font" Target="fonts/AmaticSC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SourceCodePr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barriere arc</a:t>
            </a:r>
            <a:r>
              <a:rPr lang="it" sz="7200"/>
              <a:t>HITETT</a:t>
            </a:r>
            <a:r>
              <a:rPr lang="it"/>
              <a:t>oniche</a:t>
            </a:r>
            <a:endParaRPr/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940325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cesaro salvatore,cristoforo vincenzo,giliberti alfredo,la mura francesco,paciolla michele.</a:t>
            </a:r>
            <a:endParaRPr i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MARCIAPIEDE INESISTENTE</a:t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226325" y="1282025"/>
            <a:ext cx="8520600" cy="36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VIA ARTURO TOSCANINI ANGOLO VIA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PASQUALE MIGLIACCIO C’E’ UNA MANCANZA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TOTALE DEL MARCIAPIEDE E ABUSO DELLA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STRADA DA PARTE DEL NEGOZIANTE. QUESTO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COMPORTA IL PASSAGGIO DELLE PERSONE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QUASI A CENTRO STRADA TRA LE AUTO CHE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CIRCOLANO.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925" y="1228675"/>
            <a:ext cx="2845776" cy="358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SEGNALETICA INGOMBRANTE</a:t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CI TROVIAMO IN VIA GARIBALDI DOVE OLTRE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AD UN MARCIAPIEDE DISSESTATO TROVIAMO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UN PALO DELLA SEGNALETICA STRADALE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PROPRIO SUL MARCIAPIEDE.  IL SEGNALE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STRADALE E’ UN DIVIETO DI SOSTA MA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PURTROPPO REGNA L’INCIVILTA’, INFATTI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MOLTE AUTO SONO PARCHEGGIATE NONOSTAN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TE IL DIVIETO.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800" y="1084738"/>
            <a:ext cx="2893200" cy="362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marciapiedi stretti</a:t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Ci sono tanti altri tipi di barriere ma questo e’ uno dei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piu’ frequenti il marciapiede stretto. Questo tipo di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barriera e’ molto presente nelle strade antiche,oppure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quando la strada non e’ molto grande...per questo levano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spazio ai marciapiedi non permettendo il passaggio alle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persone con degli handicap.</a:t>
            </a:r>
            <a:r>
              <a:rPr lang="it"/>
              <a:t> </a:t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2700" y="2571750"/>
            <a:ext cx="2666601" cy="257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7400" y="2571750"/>
            <a:ext cx="2666601" cy="257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2700" y="525"/>
            <a:ext cx="2741301" cy="257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 RIFLESSIONI.</a:t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73500" y="1264450"/>
            <a:ext cx="8458800" cy="36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Questo lavoro e’ stato molto importante per noi  per organizzarci,per i tempi..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e soprattutto per stare insieme e restaurare dei rapporti stretti tra di noi…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di qualsiasi gruppo o persona. Ci siamo divertiti moltissimo per il lavoro svolto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perche’ sono venuti dei lavori a parer nostro belli,di qualsiasi gruppo che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partecipava. Ci siamo organizzati in modo escreto sapendo pensare ai giorni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liberi,il tempo a disposizione,i vari materiali che ci servivano e molte altre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cose...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2459400" y="224725"/>
            <a:ext cx="3745200" cy="8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organizzazione gruppi </a:t>
            </a:r>
            <a:endParaRPr/>
          </a:p>
        </p:txBody>
      </p:sp>
      <p:graphicFrame>
        <p:nvGraphicFramePr>
          <p:cNvPr id="63" name="Shape 63"/>
          <p:cNvGraphicFramePr/>
          <p:nvPr/>
        </p:nvGraphicFramePr>
        <p:xfrm>
          <a:off x="9525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{76440CB2-3B15-4C6E-B854-A1204B6583F4}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FF0000"/>
                          </a:solidFill>
                        </a:rPr>
                        <a:t>STRADE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FF0000"/>
                          </a:solidFill>
                        </a:rPr>
                        <a:t>NEGOZI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FF0000"/>
                          </a:solidFill>
                        </a:rPr>
                        <a:t>APPARTAMENTI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FF0000"/>
                          </a:solidFill>
                        </a:rPr>
                        <a:t>EDIFICI PUBBLICI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POTA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PETROSSI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LAVINO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CRISPINO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GILIBERTI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PAROLISI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BORZILLO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JAKIMI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CESARO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CIRILLO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D’AMBROSIO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GIORDANO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LA MURA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CASABURI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CUOMO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SCARANO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PACIOLLA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CRISTIANO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QUINTO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D’’AURIA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CRISTOFORO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VERDE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parcheggio SELVAGGIO</a:t>
            </a:r>
            <a:endParaRPr/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228675"/>
            <a:ext cx="8520600" cy="37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latin typeface="Comic Sans MS"/>
                <a:ea typeface="Comic Sans MS"/>
                <a:cs typeface="Comic Sans MS"/>
                <a:sym typeface="Comic Sans MS"/>
              </a:rPr>
              <a:t>VAGANDO PER ORTA DI ATELLA, A 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000">
                <a:latin typeface="Comic Sans MS"/>
                <a:ea typeface="Comic Sans MS"/>
                <a:cs typeface="Comic Sans MS"/>
                <a:sym typeface="Comic Sans MS"/>
              </a:rPr>
              <a:t>VIA CLANIO CI SIAMO IMBATTUTI 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000">
                <a:latin typeface="Comic Sans MS"/>
                <a:ea typeface="Comic Sans MS"/>
                <a:cs typeface="Comic Sans MS"/>
                <a:sym typeface="Comic Sans MS"/>
              </a:rPr>
              <a:t>IN UN PARCHEGGIO SELVAGGIO,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000">
                <a:latin typeface="Comic Sans MS"/>
                <a:ea typeface="Comic Sans MS"/>
                <a:cs typeface="Comic Sans MS"/>
                <a:sym typeface="Comic Sans MS"/>
              </a:rPr>
              <a:t>DOVE UNA MACCHINA SI E’ ACCOSTATA VICINO 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000">
                <a:latin typeface="Comic Sans MS"/>
                <a:ea typeface="Comic Sans MS"/>
                <a:cs typeface="Comic Sans MS"/>
                <a:sym typeface="Comic Sans MS"/>
              </a:rPr>
              <a:t>AD UN PORTONE NON PERMETTENDO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2000">
                <a:latin typeface="Comic Sans MS"/>
                <a:ea typeface="Comic Sans MS"/>
                <a:cs typeface="Comic Sans MS"/>
                <a:sym typeface="Comic Sans MS"/>
              </a:rPr>
              <a:t>IL PASSAGGIO A QUALSIASI PERSONA.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0825" y="1411325"/>
            <a:ext cx="3245901" cy="2953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PROBLEMI DELLA CITTA’.</a:t>
            </a:r>
            <a:endParaRPr/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QUI CI TROVIAMO A VIA GHANDI,DOVE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PER ILLUMINARE L’AMBIENTE NON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PENSIAMO AI PROBLEMI ALTRUI. COME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POSSIAMO VEDERE IL PALO DELLA LUCE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NON PERMETTE IL PASSAGGIO A PERSONE                                                                        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CON HANDICAP E ALLE MAMME CON PASSEGGI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NI.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7300" y="1327175"/>
            <a:ext cx="2996199" cy="298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PARCHEGGIO DISABILI.</a:t>
            </a:r>
            <a:endParaRPr/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QUI CI TROVIAMO IN VIA TOSCANINI,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DOVE UNA MACCHINA HA PARCHEGGIATO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SU UN POSTO PER DISABILI,NON AVENDO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IL CARTELLINO ADEGUATO PER ACCOSTARE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SUL CODESTO POSTO.OLTRE QUESTO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AL LATO C’E’ UN POSTO PER BICICLETTE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CHE OSTRUISCE IL PARCHEGGIO.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450" y="1400675"/>
            <a:ext cx="3265374" cy="29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ARREDO URBANO</a:t>
            </a:r>
            <a:endParaRPr/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183650" y="114330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QUI CI TROVIAMO A VIA CLANIO, DOVE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PER PENSARE ALL’ARREDO URBANO NON CI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PREOCCUPIAMO DELLE PERSONE CON DEI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PROBLEMI FISICI. COME VEDIAMO C’E’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UNA PANCHINA IN MEZZO AL MARCIAPIEDE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CHE NON PERMETTE IL PASSAGGIO.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000" y="1143300"/>
            <a:ext cx="3552300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MACCHINE SUI MARCIAPIEDI.</a:t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093850"/>
            <a:ext cx="8637900" cy="35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QUI CI TROVIAMO A VIA LUCIANO BATTISTI.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COME POSSIAMO NOTARE CI SONO 2 AUTO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SONO PARCHEGGIATE SUL MARCIAPIEDE, CHE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NE OCCUPANO LA MAGGIOR PARTE NON PERMET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TENDO IL PASSAGGIO A QUALSIASI PERSONA.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2550" y="1093850"/>
            <a:ext cx="3061449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MARCIAPIEDI INADEGUATI </a:t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QUI CI TROVIAMO A VIA DON MINZONI,DOVE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CI SONO DUE TIPI DI BARRIERE,IL DISLI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VELLO DELL’ENTRATA DEL PALAZZO E LA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SALITA DEL MARCIAPIEDE SOTTOSTANTE.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IN QUESTA CITTA’ NON SONO ATTREZZATI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PER LA VIABILITA’ DELLE CARROZZINE.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2500" y="1093850"/>
            <a:ext cx="2909799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STRADE BUCATE</a:t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0" y="1303375"/>
            <a:ext cx="8520600" cy="37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QUI CI TROVIAMO IN VIA RAFFAELE SANZIO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DOVE IL MANTO STRADALE NON E’ ADEGUATO,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PURTROPPO PERO’ QUESTA SITUAZIONE E’ CO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MUNE A MOLTE ALTRE STRADE.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DIVERSE BUCHE IMPEDISCONO UNA TRANQUILLA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PASSEGGIATA.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525" y="1303375"/>
            <a:ext cx="2893200" cy="327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