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30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84A0AD-C025-490F-9067-3C1591879F28}" type="datetimeFigureOut">
              <a:rPr lang="it-IT" smtClean="0"/>
              <a:pPr/>
              <a:t>13/03/2018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253B2-5FB8-4771-8A5F-CABBFCD91C9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7290" y="0"/>
            <a:ext cx="7294340" cy="1000132"/>
          </a:xfrm>
        </p:spPr>
        <p:txBody>
          <a:bodyPr>
            <a:normAutofit fontScale="90000"/>
          </a:bodyPr>
          <a:lstStyle/>
          <a:p>
            <a:r>
              <a:rPr lang="it-IT" i="1" dirty="0" smtClean="0"/>
              <a:t>CALCESTRUZZO ARMATO</a:t>
            </a:r>
            <a:endParaRPr lang="it-IT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 bwMode="hidden">
          <a:xfrm>
            <a:off x="5500694" y="2643182"/>
            <a:ext cx="3643306" cy="2311880"/>
          </a:xfrm>
        </p:spPr>
        <p:txBody>
          <a:bodyPr/>
          <a:lstStyle/>
          <a:p>
            <a:r>
              <a:rPr lang="it-IT" dirty="0" smtClean="0"/>
              <a:t>Carmen </a:t>
            </a:r>
            <a:r>
              <a:rPr lang="it-IT" dirty="0" err="1" smtClean="0"/>
              <a:t>Iovino</a:t>
            </a:r>
            <a:endParaRPr lang="it-IT" dirty="0" smtClean="0"/>
          </a:p>
          <a:p>
            <a:r>
              <a:rPr lang="it-IT" dirty="0" smtClean="0"/>
              <a:t>Ilaria </a:t>
            </a:r>
            <a:r>
              <a:rPr lang="it-IT" dirty="0" err="1" smtClean="0"/>
              <a:t>Cimmino</a:t>
            </a:r>
            <a:endParaRPr lang="it-IT" dirty="0" smtClean="0"/>
          </a:p>
          <a:p>
            <a:r>
              <a:rPr lang="it-IT" dirty="0" smtClean="0"/>
              <a:t>Anna Di </a:t>
            </a:r>
            <a:r>
              <a:rPr lang="it-IT" dirty="0" err="1" smtClean="0"/>
              <a:t>Micco</a:t>
            </a: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858016" y="578645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II N </a:t>
            </a:r>
          </a:p>
        </p:txBody>
      </p:sp>
      <p:pic>
        <p:nvPicPr>
          <p:cNvPr id="8" name="Immagine 7" descr="IMG-20180124-WA0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4429124" cy="421481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</a:t>
            </a:r>
            <a:r>
              <a:rPr lang="it-IT" dirty="0" err="1" smtClean="0"/>
              <a:t>CI</a:t>
            </a:r>
            <a:r>
              <a:rPr lang="it-IT" dirty="0" smtClean="0"/>
              <a:t> SIAMO ORGANIZZATI PRIMA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Abbiamo deciso chi doveva portare i vari materiali:</a:t>
            </a:r>
          </a:p>
          <a:p>
            <a:r>
              <a:rPr lang="it-IT" dirty="0" smtClean="0"/>
              <a:t>Cassaforma</a:t>
            </a:r>
          </a:p>
          <a:p>
            <a:r>
              <a:rPr lang="it-IT" dirty="0" smtClean="0"/>
              <a:t>Cazzuola</a:t>
            </a:r>
          </a:p>
          <a:p>
            <a:r>
              <a:rPr lang="it-IT" dirty="0" err="1" smtClean="0"/>
              <a:t>Carderella</a:t>
            </a:r>
            <a:endParaRPr lang="it-IT" dirty="0" smtClean="0"/>
          </a:p>
          <a:p>
            <a:r>
              <a:rPr lang="it-IT" dirty="0" smtClean="0"/>
              <a:t>Cemento</a:t>
            </a:r>
          </a:p>
          <a:p>
            <a:r>
              <a:rPr lang="it-IT" dirty="0" smtClean="0"/>
              <a:t>Ghisa</a:t>
            </a:r>
          </a:p>
          <a:p>
            <a:r>
              <a:rPr lang="it-IT" dirty="0" smtClean="0"/>
              <a:t>Sabbia di fiume</a:t>
            </a:r>
          </a:p>
          <a:p>
            <a:r>
              <a:rPr lang="it-IT" dirty="0" smtClean="0"/>
              <a:t>Bilancia, scotch </a:t>
            </a:r>
          </a:p>
          <a:p>
            <a:r>
              <a:rPr lang="it-IT" dirty="0" smtClean="0"/>
              <a:t>Camici, guanti e tutti i materiali per la protezione della classe</a:t>
            </a:r>
          </a:p>
          <a:p>
            <a:r>
              <a:rPr lang="it-IT" dirty="0" smtClean="0"/>
              <a:t>Abbiamo deciso anche il giorno nel quale avremmo fatto il calcestruzzo</a:t>
            </a:r>
          </a:p>
          <a:p>
            <a:r>
              <a:rPr lang="it-IT" dirty="0" smtClean="0"/>
              <a:t> E chi si sarebbe </a:t>
            </a:r>
            <a:r>
              <a:rPr lang="it-IT" dirty="0" err="1" smtClean="0"/>
              <a:t>occuppato</a:t>
            </a:r>
            <a:r>
              <a:rPr lang="it-IT" dirty="0" smtClean="0"/>
              <a:t> di coordinare il progetto</a:t>
            </a:r>
            <a:endParaRPr lang="it-IT" dirty="0"/>
          </a:p>
        </p:txBody>
      </p:sp>
      <p:pic>
        <p:nvPicPr>
          <p:cNvPr id="4" name="Immagine 3" descr="IMG-20180124-WA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60" y="2071678"/>
            <a:ext cx="2928940" cy="2071702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it-IT" dirty="0" smtClean="0"/>
              <a:t>COME </a:t>
            </a:r>
            <a:r>
              <a:rPr lang="it-IT" dirty="0" err="1" smtClean="0"/>
              <a:t>CI</a:t>
            </a:r>
            <a:r>
              <a:rPr lang="it-IT" dirty="0" smtClean="0"/>
              <a:t> SIAMO ORGANIZZATI IN CLASSE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500306"/>
            <a:ext cx="8572560" cy="4357694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Abbiamo spostato tutti i banchi e abbiamo tolto</a:t>
            </a:r>
          </a:p>
          <a:p>
            <a:pPr algn="ctr">
              <a:buNone/>
            </a:pPr>
            <a:r>
              <a:rPr lang="it-IT" dirty="0" smtClean="0"/>
              <a:t>tutti gli oggetti dalla cattedra e abbiamo sistemato </a:t>
            </a:r>
          </a:p>
          <a:p>
            <a:pPr algn="ctr">
              <a:buNone/>
            </a:pPr>
            <a:r>
              <a:rPr lang="it-IT" dirty="0" smtClean="0"/>
              <a:t>le buste e i giornali a terra per evitare di sporcare </a:t>
            </a: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FASI </a:t>
            </a:r>
            <a:r>
              <a:rPr lang="it-IT" dirty="0" err="1" smtClean="0"/>
              <a:t>DI</a:t>
            </a:r>
            <a:r>
              <a:rPr lang="it-IT" dirty="0" smtClean="0"/>
              <a:t> COSTRUZIONE DEL CALCESTRUZZO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Dopo aver sistemato i banchi le buste e i giornali abbiamo preso i vari materiali</a:t>
            </a:r>
          </a:p>
          <a:p>
            <a:r>
              <a:rPr lang="it-IT" dirty="0" smtClean="0"/>
              <a:t>Ognuno di noi ha messo i guanti e i camici</a:t>
            </a:r>
          </a:p>
          <a:p>
            <a:r>
              <a:rPr lang="it-IT" dirty="0" smtClean="0"/>
              <a:t>Insieme alla professoressa abbiamo pesato i vari materiali</a:t>
            </a:r>
          </a:p>
          <a:p>
            <a:r>
              <a:rPr lang="it-IT" dirty="0" smtClean="0"/>
              <a:t>Dopo li abbiamo messi nella </a:t>
            </a:r>
            <a:r>
              <a:rPr lang="it-IT" dirty="0" err="1" smtClean="0"/>
              <a:t>cardarella</a:t>
            </a:r>
            <a:r>
              <a:rPr lang="it-IT" dirty="0" smtClean="0"/>
              <a:t> e a turno con la cazzeruola abbiamo mescolato </a:t>
            </a:r>
          </a:p>
          <a:p>
            <a:r>
              <a:rPr lang="it-IT" dirty="0" smtClean="0"/>
              <a:t>Dopo abbiamo aggiunto l’acqua e abbiamo rimescolato </a:t>
            </a:r>
          </a:p>
          <a:p>
            <a:r>
              <a:rPr lang="it-IT" dirty="0" smtClean="0"/>
              <a:t>Poi abbiamo versato il contenuto (un </a:t>
            </a:r>
            <a:r>
              <a:rPr lang="it-IT" dirty="0" err="1" smtClean="0"/>
              <a:t>pò</a:t>
            </a:r>
            <a:r>
              <a:rPr lang="it-IT" dirty="0" smtClean="0"/>
              <a:t> liquido) nella cassaforma con i tondini </a:t>
            </a:r>
          </a:p>
          <a:p>
            <a:r>
              <a:rPr lang="it-IT" dirty="0" smtClean="0"/>
              <a:t>Abbiamo scosso la cassaforma per non far andare le pietre sul fondo</a:t>
            </a:r>
          </a:p>
          <a:p>
            <a:r>
              <a:rPr lang="it-IT" dirty="0" smtClean="0"/>
              <a:t>Poi abbiamo depositato la cassaforma dietro la lavagna per farlo asciugare </a:t>
            </a:r>
          </a:p>
          <a:p>
            <a:endParaRPr lang="it-IT" dirty="0" smtClean="0"/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RISULTATO DEL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calcestruzzo armato non si è ancora indurito (sarà pronto tra circa un mese). </a:t>
            </a:r>
          </a:p>
          <a:p>
            <a:r>
              <a:rPr lang="it-IT" dirty="0" smtClean="0"/>
              <a:t>Insieme al professore di arte dobbiamo disegnare una faccina a GIOCONDO. </a:t>
            </a:r>
            <a:endParaRPr lang="it-IT" dirty="0"/>
          </a:p>
        </p:txBody>
      </p:sp>
      <p:pic>
        <p:nvPicPr>
          <p:cNvPr id="5" name="Immagine 4" descr="IMG-20180124-WA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357562"/>
            <a:ext cx="2571736" cy="3500438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COSA ABBIAMO IMPARATO DA QUESTA ESPERIENZA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034" y="1357298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Da questa esperienza abbiamo imparato come si realizza il calcestruzzo armato, come ci si organizza e soprattutto abbiamo imparato come </a:t>
            </a:r>
            <a:r>
              <a:rPr lang="it-IT" sz="3200" b="1" i="1" dirty="0" smtClean="0">
                <a:solidFill>
                  <a:schemeClr val="bg1"/>
                </a:solidFill>
              </a:rPr>
              <a:t>si lavora in gruppo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 descr="IMG-20180124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357562"/>
            <a:ext cx="3500430" cy="3500438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180124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215206" y="607220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II N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266</Words>
  <Application>Microsoft Office PowerPoint</Application>
  <PresentationFormat>Presentazione su schermo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Vertice</vt:lpstr>
      <vt:lpstr>CALCESTRUZZO ARMATO</vt:lpstr>
      <vt:lpstr>COME CI SIAMO ORGANIZZATI PRIMA</vt:lpstr>
      <vt:lpstr>COME CI SIAMO ORGANIZZATI IN CLASSE</vt:lpstr>
      <vt:lpstr>LE FASI DI COSTRUZIONE DEL CALCESTRUZZO </vt:lpstr>
      <vt:lpstr>IL RISULTATO DEL LAVORO</vt:lpstr>
      <vt:lpstr>COSA ABBIAMO IMPARATO DA QUESTA ESPERIENZA  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w8</dc:creator>
  <cp:lastModifiedBy>w8</cp:lastModifiedBy>
  <cp:revision>29</cp:revision>
  <dcterms:created xsi:type="dcterms:W3CDTF">2018-02-16T15:35:23Z</dcterms:created>
  <dcterms:modified xsi:type="dcterms:W3CDTF">2018-03-13T20:41:23Z</dcterms:modified>
</cp:coreProperties>
</file>