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62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419EC8-7B77-42D9-BBEE-B0DD4880029B}" type="datetimeFigureOut">
              <a:rPr lang="it-IT" smtClean="0"/>
              <a:pPr/>
              <a:t>19/02/2018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CB2C07-3C62-41EF-9155-E57B2D58370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928794" y="928670"/>
            <a:ext cx="5214974" cy="1214446"/>
          </a:xfrm>
        </p:spPr>
        <p:txBody>
          <a:bodyPr/>
          <a:lstStyle/>
          <a:p>
            <a:pPr algn="l"/>
            <a:r>
              <a:rPr lang="it-IT" dirty="0" smtClean="0"/>
              <a:t>IL PILASTRO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857884" y="2928935"/>
            <a:ext cx="2600316" cy="785818"/>
          </a:xfrm>
        </p:spPr>
        <p:txBody>
          <a:bodyPr/>
          <a:lstStyle/>
          <a:p>
            <a:r>
              <a:rPr lang="it-IT" dirty="0" smtClean="0"/>
              <a:t>Rosita e Sara</a:t>
            </a:r>
            <a:endParaRPr lang="it-IT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Autofit/>
          </a:bodyPr>
          <a:lstStyle/>
          <a:p>
            <a:r>
              <a:rPr lang="it-IT" sz="5400" dirty="0" smtClean="0"/>
              <a:t>Come ci siamo organizzati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15304" cy="3214710"/>
          </a:xfrm>
        </p:spPr>
        <p:txBody>
          <a:bodyPr>
            <a:normAutofit fontScale="70000" lnSpcReduction="20000"/>
          </a:bodyPr>
          <a:lstStyle/>
          <a:p>
            <a:pPr marL="514350" indent="-514350" algn="l"/>
            <a:r>
              <a:rPr lang="it-IT" sz="3500" dirty="0" smtClean="0"/>
              <a:t>1) La professoressa ha scelto la </a:t>
            </a:r>
            <a:r>
              <a:rPr lang="it-IT" sz="3500" b="1" dirty="0" smtClean="0"/>
              <a:t>coordinatrice</a:t>
            </a:r>
            <a:r>
              <a:rPr lang="it-IT" sz="3500" dirty="0" smtClean="0"/>
              <a:t> che doveva assicurarsi che ci fossero tutti i materiali entro la data fissata</a:t>
            </a:r>
          </a:p>
          <a:p>
            <a:pPr marL="514350" indent="-514350" algn="l"/>
            <a:r>
              <a:rPr lang="it-IT" sz="3500" dirty="0" smtClean="0"/>
              <a:t>2) Ci siamo organizzati sui </a:t>
            </a:r>
            <a:r>
              <a:rPr lang="it-IT" sz="3500" b="1" dirty="0" smtClean="0"/>
              <a:t>materiali</a:t>
            </a:r>
            <a:r>
              <a:rPr lang="it-IT" sz="3500" dirty="0" smtClean="0"/>
              <a:t> da portare:</a:t>
            </a:r>
          </a:p>
          <a:p>
            <a:pPr marL="514350" indent="-514350" algn="l"/>
            <a:r>
              <a:rPr lang="it-IT" sz="3500" dirty="0" smtClean="0"/>
              <a:t>Cemento, ghisa, sabbia di fiume, </a:t>
            </a:r>
            <a:r>
              <a:rPr lang="it-IT" sz="3500" dirty="0" err="1" smtClean="0"/>
              <a:t>cardarella</a:t>
            </a:r>
            <a:r>
              <a:rPr lang="it-IT" sz="3500" dirty="0" smtClean="0"/>
              <a:t>, cazzuola, cassaforma, bilancia, scotch, camici, guanti, buste, giornali, bottiglie di plastica vuote</a:t>
            </a:r>
          </a:p>
          <a:p>
            <a:pPr marL="514350" indent="-514350" algn="l"/>
            <a:r>
              <a:rPr lang="it-IT" sz="3500" dirty="0" smtClean="0"/>
              <a:t> 3) Abbiamo assegnato ad ognuno un </a:t>
            </a:r>
            <a:r>
              <a:rPr lang="it-IT" sz="3500" b="1" dirty="0" smtClean="0"/>
              <a:t>compito</a:t>
            </a:r>
          </a:p>
          <a:p>
            <a:pPr marL="514350" indent="-514350" algn="l"/>
            <a:r>
              <a:rPr lang="it-IT" sz="3500" dirty="0" smtClean="0"/>
              <a:t>4) Abbiamo fissato la </a:t>
            </a:r>
            <a:r>
              <a:rPr lang="it-IT" sz="3500" b="1" dirty="0" smtClean="0"/>
              <a:t>data</a:t>
            </a:r>
            <a:r>
              <a:rPr lang="it-IT" sz="3500" dirty="0" smtClean="0"/>
              <a:t> in cui farlo</a:t>
            </a:r>
          </a:p>
          <a:p>
            <a:pPr marL="514350" indent="-514350" algn="l"/>
            <a:endParaRPr lang="it-IT" sz="1800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-142908" y="1214421"/>
            <a:ext cx="6715172" cy="4714909"/>
          </a:xfrm>
        </p:spPr>
        <p:txBody>
          <a:bodyPr>
            <a:normAutofit fontScale="55000" lnSpcReduction="20000"/>
          </a:bodyPr>
          <a:lstStyle/>
          <a:p>
            <a:pPr marL="624078" indent="-514350">
              <a:buNone/>
            </a:pPr>
            <a:r>
              <a:rPr lang="it-IT" sz="3600" dirty="0" smtClean="0"/>
              <a:t>1) Abbiamo messo i </a:t>
            </a:r>
            <a:r>
              <a:rPr lang="it-IT" sz="3600" b="1" dirty="0" smtClean="0"/>
              <a:t>giornali</a:t>
            </a:r>
            <a:r>
              <a:rPr lang="it-IT" sz="3600" dirty="0" smtClean="0"/>
              <a:t> a terra </a:t>
            </a:r>
          </a:p>
          <a:p>
            <a:pPr marL="624078" indent="-514350">
              <a:buNone/>
            </a:pPr>
            <a:r>
              <a:rPr lang="it-IT" sz="3600" dirty="0" smtClean="0"/>
              <a:t>2) Abbiamo tagliato le </a:t>
            </a:r>
            <a:r>
              <a:rPr lang="it-IT" sz="3600" b="1" dirty="0" smtClean="0"/>
              <a:t>buste</a:t>
            </a:r>
            <a:r>
              <a:rPr lang="it-IT" sz="3600" dirty="0" smtClean="0"/>
              <a:t> e con lo </a:t>
            </a:r>
            <a:r>
              <a:rPr lang="it-IT" sz="3600" b="1" dirty="0" smtClean="0"/>
              <a:t>scotch</a:t>
            </a:r>
            <a:r>
              <a:rPr lang="it-IT" sz="3600" dirty="0" smtClean="0"/>
              <a:t> le abbiamo attaccate sulla cattedra</a:t>
            </a:r>
          </a:p>
          <a:p>
            <a:pPr marL="624078" indent="-514350">
              <a:buNone/>
            </a:pPr>
            <a:r>
              <a:rPr lang="it-IT" sz="3600" dirty="0" smtClean="0"/>
              <a:t>3) Abbiamo preso la </a:t>
            </a:r>
            <a:r>
              <a:rPr lang="it-IT" sz="3600" b="1" dirty="0" smtClean="0"/>
              <a:t>cassaforma</a:t>
            </a:r>
            <a:r>
              <a:rPr lang="it-IT" sz="3600" dirty="0" smtClean="0"/>
              <a:t> e l’abbiamo appoggiata sulla cattedra</a:t>
            </a:r>
          </a:p>
          <a:p>
            <a:pPr marL="624078" indent="-514350">
              <a:buNone/>
            </a:pPr>
            <a:r>
              <a:rPr lang="it-IT" sz="3600" dirty="0" smtClean="0"/>
              <a:t>4) Con la </a:t>
            </a:r>
            <a:r>
              <a:rPr lang="it-IT" sz="3600" b="1" dirty="0" smtClean="0"/>
              <a:t>bilancia</a:t>
            </a:r>
            <a:r>
              <a:rPr lang="it-IT" sz="3600" dirty="0" smtClean="0"/>
              <a:t> abbiamo pesato i materiali seguendo una ricetta che la professoressa aveva preso da internet </a:t>
            </a:r>
          </a:p>
          <a:p>
            <a:pPr marL="624078" indent="-514350">
              <a:buNone/>
            </a:pPr>
            <a:r>
              <a:rPr lang="it-IT" sz="3600" dirty="0" smtClean="0"/>
              <a:t>5) Nella </a:t>
            </a:r>
            <a:r>
              <a:rPr lang="it-IT" sz="3600" b="1" dirty="0" err="1" smtClean="0"/>
              <a:t>cardarella</a:t>
            </a:r>
            <a:r>
              <a:rPr lang="it-IT" sz="3600" dirty="0" smtClean="0"/>
              <a:t> abbiamo messo cemento e sabbia di fiume e con la cazzuola abbiamo mescolato fino a far diventare l’impasto </a:t>
            </a:r>
            <a:r>
              <a:rPr lang="it-IT" sz="3600" dirty="0" err="1" smtClean="0"/>
              <a:t>piu’</a:t>
            </a:r>
            <a:r>
              <a:rPr lang="it-IT" sz="3600" dirty="0" smtClean="0"/>
              <a:t> denso</a:t>
            </a:r>
          </a:p>
          <a:p>
            <a:pPr marL="624078" indent="-514350">
              <a:buNone/>
            </a:pPr>
            <a:r>
              <a:rPr lang="it-IT" sz="3600" dirty="0" smtClean="0"/>
              <a:t>6) Dopo abbiamo aggiunto la </a:t>
            </a:r>
            <a:r>
              <a:rPr lang="it-IT" sz="3600" b="1" dirty="0" smtClean="0"/>
              <a:t>ghiaia</a:t>
            </a:r>
          </a:p>
          <a:p>
            <a:pPr marL="624078" indent="-514350">
              <a:buNone/>
            </a:pPr>
            <a:r>
              <a:rPr lang="it-IT" sz="3600" dirty="0" smtClean="0"/>
              <a:t>7) Abbiamo versato tutto nella cassaforma e abbiamo simulato una </a:t>
            </a:r>
            <a:r>
              <a:rPr lang="it-IT" sz="3600" b="1" dirty="0" smtClean="0"/>
              <a:t>vibrazione</a:t>
            </a:r>
          </a:p>
          <a:p>
            <a:pPr marL="624078" indent="-514350">
              <a:buNone/>
            </a:pPr>
            <a:r>
              <a:rPr lang="it-IT" sz="3600" dirty="0" smtClean="0"/>
              <a:t>8) Infine abbiamo fatto le </a:t>
            </a:r>
            <a:r>
              <a:rPr lang="it-IT" sz="3600" b="1" dirty="0" smtClean="0"/>
              <a:t>foto</a:t>
            </a:r>
            <a:r>
              <a:rPr lang="it-IT" sz="3600" dirty="0" smtClean="0"/>
              <a:t> e abbiamo </a:t>
            </a:r>
            <a:r>
              <a:rPr lang="it-IT" sz="3600" b="1" dirty="0" smtClean="0"/>
              <a:t>ripulito l’aula</a:t>
            </a:r>
          </a:p>
          <a:p>
            <a:pPr marL="624078" indent="-514350">
              <a:buAutoNum type="arabicParenR"/>
            </a:pPr>
            <a:endParaRPr lang="it-IT" dirty="0" smtClean="0"/>
          </a:p>
          <a:p>
            <a:pPr marL="624078" indent="-514350">
              <a:buAutoNum type="arabicParenR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t-IT" dirty="0" smtClean="0"/>
              <a:t>Cosa abbiamo fatto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786190"/>
            <a:ext cx="257173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1"/>
            <a:ext cx="792958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68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71876"/>
            <a:ext cx="442912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4500562" y="0"/>
            <a:ext cx="46434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Un po’ prima della fine dell’ ora dopo aver finito il nostro lavoro abbiamo anche avuto il tempo per </a:t>
            </a:r>
            <a:r>
              <a:rPr lang="it-IT" sz="3200" b="1" dirty="0" smtClean="0"/>
              <a:t>divertirci</a:t>
            </a:r>
            <a:r>
              <a:rPr lang="it-IT" sz="3200" dirty="0" smtClean="0"/>
              <a:t> e fare qualche </a:t>
            </a:r>
            <a:r>
              <a:rPr lang="it-IT" sz="3200" b="1" dirty="0" smtClean="0"/>
              <a:t>foto</a:t>
            </a:r>
            <a:endParaRPr lang="it-IT" sz="3200" b="1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Noi con Giocondo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-12849" r="-6001"/>
          <a:stretch>
            <a:fillRect/>
          </a:stretch>
        </p:blipFill>
        <p:spPr bwMode="auto">
          <a:xfrm>
            <a:off x="357158" y="1142984"/>
            <a:ext cx="81439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Con questa esperienza abbiamo imparato che e’ fondamentale il lavoro di gruppo e l’organizzazione.</a:t>
            </a:r>
          </a:p>
          <a:p>
            <a:pPr>
              <a:buNone/>
            </a:pPr>
            <a:r>
              <a:rPr lang="it-IT" b="1" dirty="0" smtClean="0"/>
              <a:t>Inoltre siamo diventati </a:t>
            </a:r>
            <a:r>
              <a:rPr lang="it-IT" b="1" dirty="0" smtClean="0"/>
              <a:t>più </a:t>
            </a:r>
            <a:r>
              <a:rPr lang="it-IT" b="1" dirty="0" smtClean="0"/>
              <a:t>responsabili e siamo riusciti a portare a termine il nostro compito.</a:t>
            </a:r>
          </a:p>
          <a:p>
            <a:pPr>
              <a:buNone/>
            </a:pPr>
            <a:r>
              <a:rPr lang="it-IT" b="1" dirty="0" smtClean="0"/>
              <a:t>Abbiamo imparato a fare un pilastro, siamo riusciti a fare il nostro dovere anche divertendoci con la professoressa.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abbiamo imparato</a:t>
            </a:r>
            <a:endParaRPr lang="it-IT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285</Words>
  <Application>Microsoft Office PowerPoint</Application>
  <PresentationFormat>Presentazione su schermo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Viale</vt:lpstr>
      <vt:lpstr>IL PILASTRO</vt:lpstr>
      <vt:lpstr>Come ci siamo organizzati</vt:lpstr>
      <vt:lpstr>Cosa abbiamo fatto</vt:lpstr>
      <vt:lpstr>Diapositiva 4</vt:lpstr>
      <vt:lpstr>Diapositiva 5</vt:lpstr>
      <vt:lpstr> Noi con Giocondo</vt:lpstr>
      <vt:lpstr>Cosa abbiamo imparato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ci siamo organizzati</dc:title>
  <dc:creator>w7</dc:creator>
  <cp:lastModifiedBy>w7</cp:lastModifiedBy>
  <cp:revision>21</cp:revision>
  <dcterms:created xsi:type="dcterms:W3CDTF">2018-02-17T14:25:52Z</dcterms:created>
  <dcterms:modified xsi:type="dcterms:W3CDTF">2018-02-19T18:41:15Z</dcterms:modified>
</cp:coreProperties>
</file>