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8F878B8-8874-470D-BD78-2DE82339896D}" type="datetimeFigureOut">
              <a:rPr lang="it-IT" smtClean="0"/>
              <a:pPr/>
              <a:t>20/02/2018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E335E7-A0B0-49D6-8A6F-EA495BD67B5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852" y="5105400"/>
            <a:ext cx="6400800" cy="538178"/>
          </a:xfrm>
        </p:spPr>
        <p:txBody>
          <a:bodyPr>
            <a:normAutofit fontScale="62500" lnSpcReduction="20000"/>
          </a:bodyPr>
          <a:lstStyle/>
          <a:p>
            <a:r>
              <a:rPr lang="it-IT" sz="1800" dirty="0" err="1" smtClean="0"/>
              <a:t>Fiorillo</a:t>
            </a:r>
            <a:r>
              <a:rPr lang="it-IT" sz="1800" dirty="0" smtClean="0"/>
              <a:t> Federica, Marchese </a:t>
            </a:r>
            <a:r>
              <a:rPr lang="it-IT" sz="1800" dirty="0" err="1" smtClean="0"/>
              <a:t>Tonia</a:t>
            </a:r>
            <a:r>
              <a:rPr lang="it-IT" sz="1800" dirty="0" smtClean="0"/>
              <a:t>, Pellino Lucia, Stabile </a:t>
            </a:r>
            <a:r>
              <a:rPr lang="it-IT" sz="1800" dirty="0" err="1" smtClean="0"/>
              <a:t>Tonia</a:t>
            </a:r>
            <a:r>
              <a:rPr lang="it-IT" sz="1800" dirty="0" smtClean="0"/>
              <a:t>.</a:t>
            </a:r>
          </a:p>
          <a:p>
            <a:r>
              <a:rPr lang="it-IT" sz="1800" dirty="0" smtClean="0"/>
              <a:t>17/02/18</a:t>
            </a:r>
            <a:endParaRPr lang="it-IT" sz="180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2976" y="3786190"/>
            <a:ext cx="7072362" cy="1470025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PREPARAZIONE </a:t>
            </a:r>
            <a:r>
              <a:rPr lang="it-IT" b="1" dirty="0" err="1" smtClean="0">
                <a:solidFill>
                  <a:srgbClr val="FF0000"/>
                </a:solidFill>
              </a:rPr>
              <a:t>DI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i="1" dirty="0" smtClean="0">
                <a:solidFill>
                  <a:srgbClr val="FF0000"/>
                </a:solidFill>
              </a:rPr>
              <a:t>GIOCONDO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14290"/>
            <a:ext cx="3071834" cy="21814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COME </a:t>
            </a:r>
            <a:r>
              <a:rPr lang="it-IT" b="1" dirty="0" err="1" smtClean="0">
                <a:solidFill>
                  <a:srgbClr val="FF0000"/>
                </a:solidFill>
              </a:rPr>
              <a:t>CI</a:t>
            </a:r>
            <a:r>
              <a:rPr lang="it-IT" b="1" dirty="0" smtClean="0">
                <a:solidFill>
                  <a:srgbClr val="FF0000"/>
                </a:solidFill>
              </a:rPr>
              <a:t> SIAMO ORGANIZZATI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La professoressa ha assegnato alcuni materiali da portare ai ragazzi;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I ragazzi si sono procurati l’occorrente;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Abbiamo portato l’occorrente a scuola;</a:t>
            </a:r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COSA ABBIAMO FATTO DURANTE IL LABORATORIO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428728" y="1643050"/>
            <a:ext cx="749808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dirty="0" smtClean="0"/>
              <a:t>Abbiamo iniziato a coprire il piano da lavoro con delle buste della spesa e il pavimento con dei giornali;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Abbiamo mescolato la sabbia, la ghiaia e il cemento facendo i turni;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Abbiamo rovesciato il contenuto nella cassaforma;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Abbiamo pulito la classe;</a:t>
            </a:r>
          </a:p>
          <a:p>
            <a:pPr>
              <a:buFont typeface="Wingdings" pitchFamily="2" charset="2"/>
              <a:buChar char="Ø"/>
            </a:pPr>
            <a:r>
              <a:rPr lang="it-IT" dirty="0" smtClean="0"/>
              <a:t>Abbiamo aspettato che il cemento armato si asciugasse;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LA RIUSCITA DEL LAVORO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Il lavoro è riuscito con successo. Abbiamo lavorato in gruppo. </a:t>
            </a:r>
          </a:p>
          <a:p>
            <a:pPr algn="just">
              <a:buNone/>
            </a:pPr>
            <a:r>
              <a:rPr lang="it-IT" dirty="0" smtClean="0"/>
              <a:t> Abbiamo imparato che lavorare in gruppo è molto più bello di lavorare singolarmente.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00438"/>
            <a:ext cx="232968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Ve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</TotalTime>
  <Words>136</Words>
  <Application>Microsoft Office PowerPoint</Application>
  <PresentationFormat>Presentazione su schermo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Città</vt:lpstr>
      <vt:lpstr>PREPARAZIONE DI GIOCONDO </vt:lpstr>
      <vt:lpstr>COME CI SIAMO ORGANIZZATI</vt:lpstr>
      <vt:lpstr>COSA ABBIAMO FATTO DURANTE IL LABORATORIO </vt:lpstr>
      <vt:lpstr>LA RIUSCITA DEL LAVORO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win7</dc:creator>
  <cp:lastModifiedBy>win7</cp:lastModifiedBy>
  <cp:revision>10</cp:revision>
  <dcterms:created xsi:type="dcterms:W3CDTF">2018-02-17T09:12:47Z</dcterms:created>
  <dcterms:modified xsi:type="dcterms:W3CDTF">2018-02-20T16:00:15Z</dcterms:modified>
</cp:coreProperties>
</file>